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2"/>
  </p:handout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80" r:id="rId9"/>
    <p:sldId id="268" r:id="rId10"/>
    <p:sldId id="281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900"/>
    <a:srgbClr val="173A8D"/>
    <a:srgbClr val="129481"/>
    <a:srgbClr val="0F2741"/>
    <a:srgbClr val="001736"/>
    <a:srgbClr val="003374"/>
    <a:srgbClr val="C9A093"/>
    <a:srgbClr val="F1F1F1"/>
    <a:srgbClr val="385592"/>
    <a:srgbClr val="3A5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-88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3255"/>
            <a:ext cx="7839635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13255"/>
            <a:ext cx="7839635" cy="1388825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Муниципальное общеобразовательное учреждение открытая (сменная) общеобразовательная школа № 5</a:t>
            </a:r>
            <a:endParaRPr lang="ru-RU" sz="28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DSCN35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9184" y="1465262"/>
            <a:ext cx="8412480" cy="5094033"/>
          </a:xfr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321973"/>
            <a:ext cx="7839635" cy="9530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latin typeface="Arial" pitchFamily="34" charset="0"/>
                <a:cs typeface="Arial" pitchFamily="34" charset="0"/>
              </a:rPr>
              <a:t>Кабинет заместителя директора</a:t>
            </a:r>
            <a:endParaRPr lang="ru-RU" sz="36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23" y="1223493"/>
            <a:ext cx="7894749" cy="5344732"/>
          </a:xfrm>
        </p:spPr>
      </p:pic>
    </p:spTree>
    <p:extLst>
      <p:ext uri="{BB962C8B-B14F-4D97-AF65-F5344CB8AC3E}">
        <p14:creationId xmlns:p14="http://schemas.microsoft.com/office/powerpoint/2010/main" val="173283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560832"/>
            <a:ext cx="7839635" cy="853440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latin typeface="Arial" pitchFamily="34" charset="0"/>
                <a:cs typeface="Arial" pitchFamily="34" charset="0"/>
              </a:rPr>
              <a:t>Кабинет иностранного языка</a:t>
            </a:r>
            <a:endParaRPr lang="ru-RU" sz="36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DSCN34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621536"/>
            <a:ext cx="8558784" cy="4860227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475488"/>
            <a:ext cx="7839635" cy="975360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latin typeface="Arial" pitchFamily="34" charset="0"/>
                <a:cs typeface="Arial" pitchFamily="34" charset="0"/>
              </a:rPr>
              <a:t>Кабинет истории</a:t>
            </a:r>
            <a:endParaRPr lang="ru-RU" sz="36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DSCN34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640" y="1465262"/>
            <a:ext cx="7790688" cy="5106225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268224"/>
            <a:ext cx="7839635" cy="10241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Arial" pitchFamily="34" charset="0"/>
                <a:cs typeface="Arial" pitchFamily="34" charset="0"/>
              </a:rPr>
              <a:t>Кабинет русского языка и литературы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DSCN35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3024" y="1526222"/>
            <a:ext cx="8095488" cy="4947729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353568"/>
            <a:ext cx="7839635" cy="1024128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latin typeface="Arial" pitchFamily="34" charset="0"/>
                <a:cs typeface="Arial" pitchFamily="34" charset="0"/>
              </a:rPr>
              <a:t>Кабинет информатики</a:t>
            </a:r>
            <a:endParaRPr lang="ru-RU" sz="36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DSCN35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6992" y="1182624"/>
            <a:ext cx="8412480" cy="5437631"/>
          </a:xfr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390144"/>
            <a:ext cx="7839635" cy="1109472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latin typeface="Arial" pitchFamily="34" charset="0"/>
                <a:cs typeface="Arial" pitchFamily="34" charset="0"/>
              </a:rPr>
              <a:t>Кабинет химии</a:t>
            </a:r>
            <a:endParaRPr lang="ru-RU" sz="36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DSCN35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2336" y="1414272"/>
            <a:ext cx="8205216" cy="5242559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463296"/>
            <a:ext cx="7839635" cy="1036320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latin typeface="Arial" pitchFamily="34" charset="0"/>
                <a:cs typeface="Arial" pitchFamily="34" charset="0"/>
              </a:rPr>
              <a:t>Кабинет физики</a:t>
            </a:r>
            <a:endParaRPr lang="ru-RU" sz="36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DSCN35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4256" y="1643316"/>
            <a:ext cx="7912608" cy="4976939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13255"/>
            <a:ext cx="7839635" cy="1522937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latin typeface="Arial" pitchFamily="34" charset="0"/>
                <a:cs typeface="Arial" pitchFamily="34" charset="0"/>
              </a:rPr>
              <a:t>Кабинет математики</a:t>
            </a:r>
            <a:endParaRPr lang="ru-RU" sz="36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DSCN35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904" y="1465262"/>
            <a:ext cx="7571232" cy="5118417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13255"/>
            <a:ext cx="7839635" cy="1388825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latin typeface="Arial" pitchFamily="34" charset="0"/>
                <a:cs typeface="Arial" pitchFamily="34" charset="0"/>
              </a:rPr>
              <a:t>Организаторская</a:t>
            </a:r>
            <a:endParaRPr lang="ru-RU" sz="36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DSCN35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3984" y="1465262"/>
            <a:ext cx="7827264" cy="5203761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243840"/>
            <a:ext cx="7839635" cy="1194816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latin typeface="Arial" pitchFamily="34" charset="0"/>
                <a:cs typeface="Arial" pitchFamily="34" charset="0"/>
              </a:rPr>
              <a:t>Спортзал</a:t>
            </a:r>
            <a:endParaRPr lang="ru-RU" sz="36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DSCN35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0144" y="1557972"/>
            <a:ext cx="8241792" cy="5013515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Театр начинается с вешалки, а школа со школьного двора</a:t>
            </a:r>
            <a:endParaRPr lang="ru-RU" sz="32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DSCN35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608" y="1465262"/>
            <a:ext cx="8595360" cy="5081841"/>
          </a:xfr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Спасибо за внимание!!!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17" y="1378038"/>
            <a:ext cx="8036417" cy="5087155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13255"/>
            <a:ext cx="7839635" cy="1620473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А это наша раздевалка </a:t>
            </a:r>
            <a:br>
              <a:rPr lang="ru-RU" sz="20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Хранит одежду всех детей</a:t>
            </a:r>
            <a:br>
              <a:rPr lang="ru-RU" sz="20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Ее кроил не Слава Зайцев</a:t>
            </a:r>
            <a:br>
              <a:rPr lang="ru-RU" sz="20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Она, конечно, без затей</a:t>
            </a:r>
            <a:endParaRPr lang="ru-RU" sz="20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DSCN35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4256" y="1645256"/>
            <a:ext cx="7961376" cy="4962808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13255"/>
            <a:ext cx="7839635" cy="1766777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latin typeface="Arial" pitchFamily="34" charset="0"/>
                <a:cs typeface="Arial" pitchFamily="34" charset="0"/>
              </a:rPr>
              <a:t>Пройдем по тихим школьным этажам…</a:t>
            </a:r>
            <a:br>
              <a:rPr lang="ru-RU" sz="36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3600" b="1" i="1" dirty="0" smtClean="0">
                <a:latin typeface="Arial" pitchFamily="34" charset="0"/>
                <a:cs typeface="Arial" pitchFamily="34" charset="0"/>
              </a:rPr>
              <a:t>1 этаж</a:t>
            </a:r>
            <a:endParaRPr lang="ru-RU" sz="36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DSCN35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6448" y="1743074"/>
            <a:ext cx="7936992" cy="4877181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621792"/>
            <a:ext cx="7839635" cy="865632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latin typeface="Arial" pitchFamily="34" charset="0"/>
                <a:cs typeface="Arial" pitchFamily="34" charset="0"/>
              </a:rPr>
              <a:t>2 этаж</a:t>
            </a:r>
            <a:endParaRPr lang="ru-RU" sz="36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DSCN35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4528" y="1465262"/>
            <a:ext cx="8205216" cy="5008689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13255"/>
            <a:ext cx="7839635" cy="1583897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Путь по школьным коридорам</a:t>
            </a:r>
            <a:br>
              <a:rPr lang="ru-RU" sz="32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Нас поведет в школьные кабинеты</a:t>
            </a:r>
            <a:endParaRPr lang="ru-RU" sz="32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DSCN35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8810" y="1731265"/>
            <a:ext cx="7885589" cy="4828338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377952"/>
            <a:ext cx="7839635" cy="865632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latin typeface="Arial" pitchFamily="34" charset="0"/>
                <a:cs typeface="Arial" pitchFamily="34" charset="0"/>
              </a:rPr>
              <a:t>Приемная директора</a:t>
            </a:r>
            <a:endParaRPr lang="ru-RU" sz="36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DSCN35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6992" y="1465263"/>
            <a:ext cx="8412480" cy="5179378"/>
          </a:xfrm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13255"/>
            <a:ext cx="7839635" cy="1609483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Кабинет директора</a:t>
            </a:r>
            <a:endParaRPr lang="ru-RU" sz="32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59" y="1465262"/>
            <a:ext cx="7637172" cy="5115841"/>
          </a:xfrm>
        </p:spPr>
      </p:pic>
    </p:spTree>
    <p:extLst>
      <p:ext uri="{BB962C8B-B14F-4D97-AF65-F5344CB8AC3E}">
        <p14:creationId xmlns:p14="http://schemas.microsoft.com/office/powerpoint/2010/main" val="200755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499872"/>
            <a:ext cx="7839635" cy="780288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latin typeface="Arial" pitchFamily="34" charset="0"/>
                <a:cs typeface="Arial" pitchFamily="34" charset="0"/>
              </a:rPr>
              <a:t>Учительская</a:t>
            </a:r>
            <a:endParaRPr lang="ru-RU" sz="36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DSCN35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9872" y="1465262"/>
            <a:ext cx="8156448" cy="4996497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378</TotalTime>
  <Words>69</Words>
  <Application>Microsoft Office PowerPoint</Application>
  <PresentationFormat>Экран (4:3)</PresentationFormat>
  <Paragraphs>20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Муниципальное общеобразовательное учреждение открытая (сменная) общеобразовательная школа № 5</vt:lpstr>
      <vt:lpstr>Театр начинается с вешалки, а школа со школьного двора</vt:lpstr>
      <vt:lpstr>А это наша раздевалка  Хранит одежду всех детей Ее кроил не Слава Зайцев Она, конечно, без затей</vt:lpstr>
      <vt:lpstr>Пройдем по тихим школьным этажам… 1 этаж</vt:lpstr>
      <vt:lpstr>2 этаж</vt:lpstr>
      <vt:lpstr>Путь по школьным коридорам Нас поведет в школьные кабинеты</vt:lpstr>
      <vt:lpstr>Приемная директора</vt:lpstr>
      <vt:lpstr>Кабинет директора</vt:lpstr>
      <vt:lpstr>Учительская</vt:lpstr>
      <vt:lpstr>Кабинет заместителя директора</vt:lpstr>
      <vt:lpstr>Кабинет иностранного языка</vt:lpstr>
      <vt:lpstr>Кабинет истории</vt:lpstr>
      <vt:lpstr>Кабинет русского языка и литературы</vt:lpstr>
      <vt:lpstr>Кабинет информатики</vt:lpstr>
      <vt:lpstr>Кабинет химии</vt:lpstr>
      <vt:lpstr>Кабинет физики</vt:lpstr>
      <vt:lpstr>Кабинет математики</vt:lpstr>
      <vt:lpstr>Организаторская</vt:lpstr>
      <vt:lpstr>Спортзал</vt:lpstr>
      <vt:lpstr>Спасибо за внимание!!!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секретарь</cp:lastModifiedBy>
  <cp:revision>70</cp:revision>
  <dcterms:created xsi:type="dcterms:W3CDTF">2016-11-18T14:12:19Z</dcterms:created>
  <dcterms:modified xsi:type="dcterms:W3CDTF">2021-03-03T07:36:18Z</dcterms:modified>
</cp:coreProperties>
</file>